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1" r:id="rId2"/>
    <p:sldId id="282" r:id="rId3"/>
    <p:sldId id="302" r:id="rId4"/>
    <p:sldId id="284" r:id="rId5"/>
    <p:sldId id="303" r:id="rId6"/>
    <p:sldId id="297" r:id="rId7"/>
    <p:sldId id="283" r:id="rId8"/>
    <p:sldId id="299" r:id="rId9"/>
    <p:sldId id="287" r:id="rId10"/>
    <p:sldId id="285" r:id="rId11"/>
    <p:sldId id="286" r:id="rId12"/>
    <p:sldId id="300" r:id="rId13"/>
    <p:sldId id="288" r:id="rId14"/>
    <p:sldId id="289" r:id="rId15"/>
    <p:sldId id="290" r:id="rId16"/>
    <p:sldId id="298" r:id="rId17"/>
    <p:sldId id="291" r:id="rId18"/>
    <p:sldId id="292" r:id="rId19"/>
    <p:sldId id="295" r:id="rId20"/>
    <p:sldId id="293" r:id="rId21"/>
    <p:sldId id="294" r:id="rId22"/>
    <p:sldId id="296" r:id="rId2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45" autoAdjust="0"/>
    <p:restoredTop sz="94747" autoAdjust="0"/>
  </p:normalViewPr>
  <p:slideViewPr>
    <p:cSldViewPr snapToGrid="0" snapToObjects="1">
      <p:cViewPr>
        <p:scale>
          <a:sx n="75" d="100"/>
          <a:sy n="75" d="100"/>
        </p:scale>
        <p:origin x="-1768" y="-6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7DA56-1F2C-E74A-88C2-5E372CD0C646}" type="datetimeFigureOut">
              <a:rPr lang="fr-FR" smtClean="0"/>
              <a:t>14/01/14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BC3-7129-D046-A807-6BBF4E4F20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18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7DA56-1F2C-E74A-88C2-5E372CD0C646}" type="datetimeFigureOut">
              <a:rPr lang="fr-FR" smtClean="0"/>
              <a:t>14/01/14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BC3-7129-D046-A807-6BBF4E4F20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171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7DA56-1F2C-E74A-88C2-5E372CD0C646}" type="datetimeFigureOut">
              <a:rPr lang="fr-FR" smtClean="0"/>
              <a:t>14/01/14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BC3-7129-D046-A807-6BBF4E4F20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876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7DA56-1F2C-E74A-88C2-5E372CD0C646}" type="datetimeFigureOut">
              <a:rPr lang="fr-FR" smtClean="0"/>
              <a:t>14/01/14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BC3-7129-D046-A807-6BBF4E4F20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66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7DA56-1F2C-E74A-88C2-5E372CD0C646}" type="datetimeFigureOut">
              <a:rPr lang="fr-FR" smtClean="0"/>
              <a:t>14/01/14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BC3-7129-D046-A807-6BBF4E4F20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219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7DA56-1F2C-E74A-88C2-5E372CD0C646}" type="datetimeFigureOut">
              <a:rPr lang="fr-FR" smtClean="0"/>
              <a:t>14/01/14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BC3-7129-D046-A807-6BBF4E4F20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9111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7DA56-1F2C-E74A-88C2-5E372CD0C646}" type="datetimeFigureOut">
              <a:rPr lang="fr-FR" smtClean="0"/>
              <a:t>14/01/14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BC3-7129-D046-A807-6BBF4E4F20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4693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7DA56-1F2C-E74A-88C2-5E372CD0C646}" type="datetimeFigureOut">
              <a:rPr lang="fr-FR" smtClean="0"/>
              <a:t>14/01/14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BC3-7129-D046-A807-6BBF4E4F20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2017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7DA56-1F2C-E74A-88C2-5E372CD0C646}" type="datetimeFigureOut">
              <a:rPr lang="fr-FR" smtClean="0"/>
              <a:t>14/01/14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BC3-7129-D046-A807-6BBF4E4F20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764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7DA56-1F2C-E74A-88C2-5E372CD0C646}" type="datetimeFigureOut">
              <a:rPr lang="fr-FR" smtClean="0"/>
              <a:t>14/01/14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BC3-7129-D046-A807-6BBF4E4F20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384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7DA56-1F2C-E74A-88C2-5E372CD0C646}" type="datetimeFigureOut">
              <a:rPr lang="fr-FR" smtClean="0"/>
              <a:t>14/01/14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3BC3-7129-D046-A807-6BBF4E4F20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070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7DA56-1F2C-E74A-88C2-5E372CD0C646}" type="datetimeFigureOut">
              <a:rPr lang="fr-FR" smtClean="0"/>
              <a:t>14/01/14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C3BC3-7129-D046-A807-6BBF4E4F20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789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37067" y="487904"/>
            <a:ext cx="8542866" cy="1470025"/>
          </a:xfrm>
        </p:spPr>
        <p:txBody>
          <a:bodyPr>
            <a:normAutofit/>
          </a:bodyPr>
          <a:lstStyle/>
          <a:p>
            <a:r>
              <a:rPr lang="fr-FR" sz="3600" dirty="0" smtClean="0"/>
              <a:t>Série à thème de 20 tableaux sur la montagne</a:t>
            </a:r>
            <a:endParaRPr lang="fr-FR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19667" y="2590799"/>
            <a:ext cx="8060266" cy="3877733"/>
          </a:xfrm>
        </p:spPr>
        <p:txBody>
          <a:bodyPr>
            <a:normAutofit lnSpcReduction="10000"/>
          </a:bodyPr>
          <a:lstStyle/>
          <a:p>
            <a:pPr algn="l"/>
            <a:r>
              <a:rPr lang="fr-FR" sz="2400" dirty="0" smtClean="0"/>
              <a:t>      Ces peintures ont été réalisées pendant l’été 2013.</a:t>
            </a:r>
          </a:p>
          <a:p>
            <a:pPr algn="l"/>
            <a:r>
              <a:rPr lang="fr-FR" sz="2400" dirty="0" smtClean="0"/>
              <a:t>      Elles sont le fruit d’une méditation profonde sur la recherche de la lumière. J’ai rechercher une lumière qui fascine, émerveille,  qui pacifie, apporte enthousiasme, élan de vie , recueillement…</a:t>
            </a:r>
          </a:p>
          <a:p>
            <a:pPr algn="l"/>
            <a:r>
              <a:rPr lang="fr-FR" sz="2400" dirty="0" smtClean="0"/>
              <a:t>      Le végétal est comme la décoration, un chant glorieux de cette lumière qui parfois se fond dans le ciel, et parfois coule comme un torrent impétueux..</a:t>
            </a:r>
          </a:p>
          <a:p>
            <a:pPr algn="l"/>
            <a:r>
              <a:rPr lang="fr-FR" sz="2400" dirty="0" smtClean="0"/>
              <a:t>      J’espère que parmi ces « lumières » un peu de paix sera partagée, bon voyage…..</a:t>
            </a:r>
          </a:p>
        </p:txBody>
      </p:sp>
    </p:spTree>
    <p:extLst>
      <p:ext uri="{BB962C8B-B14F-4D97-AF65-F5344CB8AC3E}">
        <p14:creationId xmlns:p14="http://schemas.microsoft.com/office/powerpoint/2010/main" val="169881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2000">
        <p:fade/>
      </p:transition>
    </mc:Choice>
    <mc:Fallback>
      <p:transition xmlns:p14="http://schemas.microsoft.com/office/powerpoint/2010/main" spd="slow" advClick="0" advTm="1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montagne1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9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000">
        <p:fade/>
      </p:transition>
    </mc:Choice>
    <mc:Fallback xmlns="">
      <p:transition xmlns:p14="http://schemas.microsoft.com/office/powerpoint/2010/main" spd="slow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montagne1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7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000">
        <p:fade/>
      </p:transition>
    </mc:Choice>
    <mc:Fallback xmlns="">
      <p:transition xmlns:p14="http://schemas.microsoft.com/office/powerpoint/2010/main" spd="slow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montagn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22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montagne1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000">
        <p:fade/>
      </p:transition>
    </mc:Choice>
    <mc:Fallback xmlns="">
      <p:transition xmlns:p14="http://schemas.microsoft.com/office/powerpoint/2010/main" spd="slow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montagne1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9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000">
        <p:fade/>
      </p:transition>
    </mc:Choice>
    <mc:Fallback xmlns="">
      <p:transition xmlns:p14="http://schemas.microsoft.com/office/powerpoint/2010/main" spd="slow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montagne1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0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000">
        <p:fade/>
      </p:transition>
    </mc:Choice>
    <mc:Fallback xmlns="">
      <p:transition xmlns:p14="http://schemas.microsoft.com/office/powerpoint/2010/main" spd="slow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montagn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0"/>
            <a:ext cx="8959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9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montagne1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5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000">
        <p:fade/>
      </p:transition>
    </mc:Choice>
    <mc:Fallback xmlns="">
      <p:transition xmlns:p14="http://schemas.microsoft.com/office/powerpoint/2010/main" spd="slow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montagne1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2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000">
        <p:fade/>
      </p:transition>
    </mc:Choice>
    <mc:Fallback xmlns="">
      <p:transition xmlns:p14="http://schemas.microsoft.com/office/powerpoint/2010/main" spd="slow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montagnes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9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000">
        <p:fade/>
      </p:transition>
    </mc:Choice>
    <mc:Fallback xmlns="">
      <p:transition xmlns:p14="http://schemas.microsoft.com/office/powerpoint/2010/main" spd="slow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montagne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14 Trackvoix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9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000">
        <p:fade/>
      </p:transition>
    </mc:Choice>
    <mc:Fallback xmlns="">
      <p:transition xmlns:p14="http://schemas.microsoft.com/office/powerpoint/2010/main" spd="slow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montagne1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8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:fade/>
      </p:transition>
    </mc:Choice>
    <mc:Fallback xmlns="">
      <p:transition xmlns:p14="http://schemas.microsoft.com/office/powerpoint/2010/main" spd="slow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montagne2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2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200" advTm="6000">
        <p:fade/>
      </p:transition>
    </mc:Choice>
    <mc:Fallback xmlns="">
      <p:transition xmlns:p14="http://schemas.microsoft.com/office/powerpoint/2010/main" spd="slow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904"/>
            <a:ext cx="8229600" cy="1143000"/>
          </a:xfrm>
        </p:spPr>
        <p:txBody>
          <a:bodyPr/>
          <a:lstStyle/>
          <a:p>
            <a:r>
              <a:rPr lang="fr-FR" dirty="0" smtClean="0"/>
              <a:t>FIN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136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8000">
        <p:fade/>
      </p:transition>
    </mc:Choice>
    <mc:Fallback xmlns="">
      <p:transition xmlns:p14="http://schemas.microsoft.com/office/powerpoint/2010/main" spd="slow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montagn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8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montagne1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3" descr="montagn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3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000">
        <p:fade/>
      </p:transition>
    </mc:Choice>
    <mc:Fallback xmlns="">
      <p:transition xmlns:p14="http://schemas.microsoft.com/office/powerpoint/2010/main" spd="slow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montagn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40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montagn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1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montagne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4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000">
        <p:fade/>
      </p:transition>
    </mc:Choice>
    <mc:Fallback xmlns="">
      <p:transition xmlns:p14="http://schemas.microsoft.com/office/powerpoint/2010/main" spd="slow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montagn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17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1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montagne1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9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000">
        <p:fade/>
      </p:transition>
    </mc:Choice>
    <mc:Fallback xmlns="">
      <p:transition xmlns:p14="http://schemas.microsoft.com/office/powerpoint/2010/main" spd="slow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93</Words>
  <Application>Microsoft Macintosh PowerPoint</Application>
  <PresentationFormat>Présentation à l'écran (4:3)</PresentationFormat>
  <Paragraphs>6</Paragraphs>
  <Slides>22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Série à thème de 20 tableaux sur la montagne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FIN</vt:lpstr>
    </vt:vector>
  </TitlesOfParts>
  <Company>artmural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Lumière de paysage</dc:title>
  <dc:creator>jean louis cohen</dc:creator>
  <cp:lastModifiedBy>jean louis cohen</cp:lastModifiedBy>
  <cp:revision>41</cp:revision>
  <dcterms:created xsi:type="dcterms:W3CDTF">2013-09-16T19:47:45Z</dcterms:created>
  <dcterms:modified xsi:type="dcterms:W3CDTF">2014-01-14T13:54:51Z</dcterms:modified>
</cp:coreProperties>
</file>